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CCE3A-A804-4C21-A858-1AF3CF7BD7D2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BA460-78CC-4ACB-B1C0-8F8686E860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45: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pasó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tus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vacaciones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Copian</a:t>
            </a:r>
            <a:r>
              <a:rPr lang="en-US" dirty="0" smtClean="0">
                <a:solidFill>
                  <a:schemeClr val="tx1"/>
                </a:solidFill>
              </a:rPr>
              <a:t> y </a:t>
            </a:r>
            <a:r>
              <a:rPr lang="en-US" dirty="0" err="1" smtClean="0">
                <a:solidFill>
                  <a:schemeClr val="tx1"/>
                </a:solidFill>
              </a:rPr>
              <a:t>contestan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preguntas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1.¿Pasó Alejandro  el fin de semana en la playa?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2</a:t>
            </a:r>
            <a:r>
              <a:rPr lang="es-ES" sz="3400" dirty="0" smtClean="0">
                <a:solidFill>
                  <a:schemeClr val="tx1"/>
                </a:solidFill>
              </a:rPr>
              <a:t>. </a:t>
            </a:r>
            <a:r>
              <a:rPr lang="es-ES" sz="3400" dirty="0" smtClean="0">
                <a:solidFill>
                  <a:schemeClr val="tx1"/>
                </a:solidFill>
              </a:rPr>
              <a:t>¿Nadó en el mar?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3</a:t>
            </a:r>
            <a:r>
              <a:rPr lang="es-ES" sz="3400" dirty="0" smtClean="0">
                <a:solidFill>
                  <a:schemeClr val="tx1"/>
                </a:solidFill>
              </a:rPr>
              <a:t>. </a:t>
            </a:r>
            <a:r>
              <a:rPr lang="es-ES" sz="3400" dirty="0" smtClean="0">
                <a:solidFill>
                  <a:schemeClr val="tx1"/>
                </a:solidFill>
              </a:rPr>
              <a:t>¿Tomó el sol?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4</a:t>
            </a:r>
            <a:r>
              <a:rPr lang="es-ES" sz="3400" dirty="0" smtClean="0">
                <a:solidFill>
                  <a:schemeClr val="tx1"/>
                </a:solidFill>
              </a:rPr>
              <a:t>.¿Usó una loción bronceadora?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5</a:t>
            </a:r>
            <a:r>
              <a:rPr lang="es-ES" sz="3400" dirty="0" smtClean="0">
                <a:solidFill>
                  <a:schemeClr val="tx1"/>
                </a:solidFill>
              </a:rPr>
              <a:t>.¿Buceó él?</a:t>
            </a:r>
            <a:endParaRPr lang="en-US" sz="3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400" dirty="0" smtClean="0">
                <a:solidFill>
                  <a:schemeClr val="tx1"/>
                </a:solidFill>
              </a:rPr>
              <a:t>6</a:t>
            </a:r>
            <a:r>
              <a:rPr lang="es-ES" sz="3400" dirty="0" smtClean="0">
                <a:solidFill>
                  <a:schemeClr val="tx1"/>
                </a:solidFill>
              </a:rPr>
              <a:t>.¿Esquió en el agua?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1</a:t>
            </a:r>
            <a:r>
              <a:rPr lang="es-ES" sz="2700" dirty="0">
                <a:latin typeface="+mj-lt"/>
                <a:ea typeface="+mj-ea"/>
                <a:cs typeface="+mj-cs"/>
              </a:rPr>
              <a:t> </a:t>
            </a:r>
            <a:r>
              <a:rPr lang="es-ES" sz="2700" dirty="0">
                <a:latin typeface="+mj-lt"/>
                <a:ea typeface="+mj-ea"/>
                <a:cs typeface="+mj-cs"/>
              </a:rPr>
              <a:t>de </a:t>
            </a:r>
            <a:r>
              <a:rPr lang="es-ES" sz="2700" dirty="0">
                <a:latin typeface="+mj-lt"/>
                <a:ea typeface="+mj-ea"/>
                <a:cs typeface="+mj-cs"/>
              </a:rPr>
              <a:t>marzo </a:t>
            </a:r>
            <a:r>
              <a:rPr lang="es-ES" sz="2700" dirty="0">
                <a:latin typeface="+mj-lt"/>
                <a:ea typeface="+mj-ea"/>
                <a:cs typeface="+mj-cs"/>
              </a:rPr>
              <a:t>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Textbook Pg 122 Ex. 2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los </a:t>
            </a:r>
            <a:r>
              <a:rPr lang="en-US" dirty="0" err="1" smtClean="0"/>
              <a:t>anteojos</a:t>
            </a:r>
            <a:r>
              <a:rPr lang="en-US" dirty="0" smtClean="0"/>
              <a:t> del sol.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la </a:t>
            </a:r>
            <a:r>
              <a:rPr lang="en-US" dirty="0" err="1" smtClean="0"/>
              <a:t>toalla</a:t>
            </a:r>
            <a:r>
              <a:rPr lang="en-US" dirty="0" smtClean="0"/>
              <a:t> </a:t>
            </a:r>
            <a:r>
              <a:rPr lang="en-US" dirty="0" err="1" smtClean="0"/>
              <a:t>playera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la </a:t>
            </a:r>
            <a:r>
              <a:rPr lang="en-US" dirty="0" err="1" smtClean="0"/>
              <a:t>loción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Claudia </a:t>
            </a:r>
            <a:r>
              <a:rPr lang="en-US" dirty="0" err="1" smtClean="0"/>
              <a:t>compró</a:t>
            </a:r>
            <a:r>
              <a:rPr lang="en-US" dirty="0" smtClean="0"/>
              <a:t> un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baño</a:t>
            </a:r>
            <a:r>
              <a:rPr lang="en-US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Copian</a:t>
            </a:r>
            <a:r>
              <a:rPr lang="en-US" dirty="0" smtClean="0"/>
              <a:t> y </a:t>
            </a:r>
            <a:r>
              <a:rPr lang="en-US" dirty="0" err="1" smtClean="0"/>
              <a:t>contestan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.</a:t>
            </a:r>
          </a:p>
        </p:txBody>
      </p:sp>
      <p:pic>
        <p:nvPicPr>
          <p:cNvPr id="4099" name="Picture 2" descr="http://t1.gstatic.com/images?q=tbn:ANd9GcSLD0A6kkcU2HuWYGa-EflSlg_FINKypfNUaZujTT42VNNpkHjJdCHli5RmH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002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990600"/>
            <a:ext cx="4876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AutoNum type="arabicPeriod"/>
            </a:pPr>
            <a:r>
              <a:rPr lang="es-ES" sz="2400" dirty="0" smtClean="0">
                <a:latin typeface="Calibri" pitchFamily="34" charset="0"/>
              </a:rPr>
              <a:t>¿</a:t>
            </a:r>
            <a:r>
              <a:rPr lang="es-ES" sz="2400" dirty="0">
                <a:latin typeface="Calibri" pitchFamily="34" charset="0"/>
              </a:rPr>
              <a:t>Dónde jugaron los tenistas (al) tenis?</a:t>
            </a:r>
            <a:endParaRPr lang="en-US" sz="2400" dirty="0">
              <a:latin typeface="Calibri" pitchFamily="34" charset="0"/>
            </a:endParaRPr>
          </a:p>
          <a:p>
            <a:pPr marL="457200" indent="-457200"/>
            <a:r>
              <a:rPr lang="es-ES" sz="2400" dirty="0" smtClean="0">
                <a:latin typeface="Calibri" pitchFamily="34" charset="0"/>
              </a:rPr>
              <a:t>2</a:t>
            </a:r>
            <a:r>
              <a:rPr lang="es-ES" sz="2400" dirty="0">
                <a:latin typeface="Calibri" pitchFamily="34" charset="0"/>
              </a:rPr>
              <a:t>.¿Jugaron singles o dobles?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3</a:t>
            </a:r>
            <a:r>
              <a:rPr lang="es-ES" sz="2400" dirty="0">
                <a:latin typeface="Calibri" pitchFamily="34" charset="0"/>
              </a:rPr>
              <a:t>. ¿Cuántas personas hay en la cancha cuando juegan singles?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4</a:t>
            </a:r>
            <a:r>
              <a:rPr lang="es-ES" sz="2400" dirty="0">
                <a:latin typeface="Calibri" pitchFamily="34" charset="0"/>
              </a:rPr>
              <a:t>. ¿Golpearon los tenistas la pelota?</a:t>
            </a:r>
            <a:endParaRPr lang="en-US" sz="2400" dirty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5</a:t>
            </a:r>
            <a:r>
              <a:rPr lang="es-ES" sz="2400" dirty="0">
                <a:latin typeface="Calibri" pitchFamily="34" charset="0"/>
              </a:rPr>
              <a:t>.¿La pelota tiene que pasar por encima de la red?</a:t>
            </a:r>
            <a:endParaRPr lang="en-US" sz="24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 Tarea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Textbook Pg 127 Ex 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160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Textbook Pg 122 Ex. 2 </vt:lpstr>
      <vt:lpstr>Copian y contestan las preguntas.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2012-03-02T18:12:18Z</dcterms:created>
  <dcterms:modified xsi:type="dcterms:W3CDTF">2012-03-02T18:14:28Z</dcterms:modified>
</cp:coreProperties>
</file>